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8"/>
  </p:notesMasterIdLst>
  <p:sldIdLst>
    <p:sldId id="256" r:id="rId2"/>
    <p:sldId id="261" r:id="rId3"/>
    <p:sldId id="268" r:id="rId4"/>
    <p:sldId id="270" r:id="rId5"/>
    <p:sldId id="269" r:id="rId6"/>
    <p:sldId id="267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D9411-8E1F-4932-BEA1-A3F793F2E6F2}" type="datetimeFigureOut">
              <a:rPr lang="it-IT" smtClean="0"/>
              <a:t>04/12/2025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CFCD3A-EE60-4BE7-8089-2D288EE662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3578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CFCD3A-EE60-4BE7-8089-2D288EE66242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0875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9A99627A-E4B3-422F-9106-6237F9E858C0}" type="datetime1">
              <a:rPr lang="en-US" smtClean="0"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r>
              <a:rPr lang="it-IT" smtClean="0"/>
              <a:t>a cura di Comunicazione CRID Udine - dott.ssa Carolina Laperchia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351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8FA9-2425-4C99-8924-609346386EAF}" type="datetime1">
              <a:rPr lang="en-US" smtClean="0"/>
              <a:t>12/4/2025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 cura di Comunicazione CRID Udine - dott.ssa Carolina Laperchia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4C68C-E51D-4101-B3AD-5C20102C6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990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D5BFB4D-F781-4700-8A97-A032F3DBE5F2}" type="datetime1">
              <a:rPr lang="en-US" smtClean="0"/>
              <a:t>12/4/2025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r>
              <a:rPr lang="it-IT" smtClean="0"/>
              <a:t>a cura di Comunicazione CRID Udine - dott.ssa Carolina Laperchia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144C68C-E51D-4101-B3AD-5C20102C6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9194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B7E6F1E-E445-4A7A-8C68-FBF096A6008B}" type="datetime1">
              <a:rPr lang="en-US" smtClean="0"/>
              <a:t>12/4/2025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r>
              <a:rPr lang="it-IT" smtClean="0"/>
              <a:t>a cura di Comunicazione CRID Udine - dott.ssa Carolina Laperchia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144C68C-E51D-4101-B3AD-5C20102C6289}" type="slidenum">
              <a:rPr lang="it-IT" smtClean="0"/>
              <a:t>‹N›</a:t>
            </a:fld>
            <a:endParaRPr lang="it-IT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06687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22405AA-A86F-4C51-8AEE-930BF6F8BF0D}" type="datetime1">
              <a:rPr lang="en-US" smtClean="0"/>
              <a:t>12/4/2025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r>
              <a:rPr lang="it-IT" smtClean="0"/>
              <a:t>a cura di Comunicazione CRID Udine - dott.ssa Carolina Laperchia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144C68C-E51D-4101-B3AD-5C20102C6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1892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2D9EE-EAD6-45EB-8ECF-377F06189E5D}" type="datetime1">
              <a:rPr lang="en-US" smtClean="0"/>
              <a:t>12/4/2025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 cura di Comunicazione CRID Udine - dott.ssa Carolina Laperchia</a:t>
            </a: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4C68C-E51D-4101-B3AD-5C20102C6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41137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2AD5-A494-4C15-A118-FBFBA2DBB9A6}" type="datetime1">
              <a:rPr lang="en-US" smtClean="0"/>
              <a:t>12/4/2025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 cura di Comunicazione CRID Udine - dott.ssa Carolina Laperchia</a:t>
            </a: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4C68C-E51D-4101-B3AD-5C20102C6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3840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CD920-0597-42AF-8E1B-86A7DAB0EC43}" type="datetime1">
              <a:rPr lang="en-US" smtClean="0"/>
              <a:t>12/4/2025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 cura di Comunicazione CRID Udine - dott.ssa Carolina Laperchia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4C68C-E51D-4101-B3AD-5C20102C6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43837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D74D606-DE35-4DC5-B2F5-08B97A14A271}" type="datetime1">
              <a:rPr lang="en-US" smtClean="0"/>
              <a:t>12/4/2025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r>
              <a:rPr lang="it-IT" smtClean="0"/>
              <a:t>a cura di Comunicazione CRID Udine - dott.ssa Carolina Laperchia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144C68C-E51D-4101-B3AD-5C20102C6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2074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295D9-7A2A-48E8-B97F-D79132FFE3B3}" type="datetime1">
              <a:rPr lang="en-US" smtClean="0"/>
              <a:t>12/4/2025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 cura di Comunicazione CRID Udine - dott.ssa Carolina Laperchia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4C68C-E51D-4101-B3AD-5C20102C6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6764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BDF3BC6-F186-4298-91AB-C056D5DF0457}" type="datetime1">
              <a:rPr lang="en-US" smtClean="0"/>
              <a:t>12/4/2025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r>
              <a:rPr lang="it-IT" smtClean="0"/>
              <a:t>a cura di Comunicazione CRID Udine - dott.ssa Carolina Laperchia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144C68C-E51D-4101-B3AD-5C20102C6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168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28BA-4F75-46B7-9CD5-59025FF14417}" type="datetime1">
              <a:rPr lang="en-US" smtClean="0"/>
              <a:t>12/4/2025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 cura di Comunicazione CRID Udine - dott.ssa Carolina Laperchia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4C68C-E51D-4101-B3AD-5C20102C6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4212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13716-806E-40F0-B95B-EF6571BFC15B}" type="datetime1">
              <a:rPr lang="en-US" smtClean="0"/>
              <a:t>12/4/2025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 cura di Comunicazione CRID Udine - dott.ssa Carolina Laperchia</a:t>
            </a:r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4C68C-E51D-4101-B3AD-5C20102C6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3731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18BA9-CB27-4DBC-8E39-1EECA4619D4B}" type="datetime1">
              <a:rPr lang="en-US" smtClean="0"/>
              <a:t>12/4/2025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 cura di Comunicazione CRID Udine - dott.ssa Carolina Laperchia</a:t>
            </a: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4C68C-E51D-4101-B3AD-5C20102C6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020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D154D-B502-4863-816E-40E6098588B9}" type="datetime1">
              <a:rPr lang="en-US" smtClean="0"/>
              <a:t>12/4/2025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 cura di Comunicazione CRID Udine - dott.ssa Carolina Laperchia</a:t>
            </a:r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4C68C-E51D-4101-B3AD-5C20102C6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0437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1C73E-E93F-4265-A7DC-48D387D7A5D0}" type="datetime1">
              <a:rPr lang="en-US" smtClean="0"/>
              <a:t>12/4/2025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 cura di Comunicazione CRID Udine - dott.ssa Carolina Laperchia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4C68C-E51D-4101-B3AD-5C20102C6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7967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30CBB-5D99-4842-B7FA-C9D7442371F5}" type="datetime1">
              <a:rPr lang="en-US" smtClean="0"/>
              <a:t>12/4/2025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a cura di Comunicazione CRID Udine - dott.ssa Carolina Laperchia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4C68C-E51D-4101-B3AD-5C20102C6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2372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4AF93-6CBA-471E-9770-2A8618E6EBF0}" type="datetime1">
              <a:rPr lang="en-US" smtClean="0"/>
              <a:t>12/4/2025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a cura di Comunicazione CRID Udine - dott.ssa Carolina Laperchia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4C68C-E51D-4101-B3AD-5C20102C6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9630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  <p:sldLayoutId id="2147483759" r:id="rId17"/>
  </p:sldLayoutIdLst>
  <p:hf hd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787236" y="1428547"/>
            <a:ext cx="10014903" cy="1328599"/>
          </a:xfrm>
        </p:spPr>
        <p:txBody>
          <a:bodyPr>
            <a:noAutofit/>
          </a:bodyPr>
          <a:lstStyle/>
          <a:p>
            <a: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CRID TRIESTE</a:t>
            </a:r>
            <a:r>
              <a:rPr lang="it-IT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it-IT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it-IT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Centro di Riferimento Informativo sulla Disabilità</a:t>
            </a:r>
            <a:endParaRPr lang="it-IT" sz="3200" b="1" i="1" dirty="0">
              <a:solidFill>
                <a:schemeClr val="bg1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2181" y="476511"/>
            <a:ext cx="3122807" cy="739611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2926080" y="4220441"/>
            <a:ext cx="62781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WORKSHOP</a:t>
            </a:r>
            <a:r>
              <a:rPr lang="it-IT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it-IT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PROGETTO DI VITA D.LGS. 62/2024</a:t>
            </a:r>
          </a:p>
          <a:p>
            <a:r>
              <a:rPr lang="it-IT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Giovedì </a:t>
            </a:r>
            <a:r>
              <a:rPr lang="it-IT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11 DICEMBRE 2025 </a:t>
            </a:r>
            <a:r>
              <a:rPr lang="it-IT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– ore </a:t>
            </a:r>
            <a:r>
              <a:rPr lang="it-IT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15</a:t>
            </a:r>
          </a:p>
          <a:p>
            <a:r>
              <a:rPr lang="it-IT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C/O </a:t>
            </a:r>
            <a:r>
              <a:rPr lang="it-IT" b="1" dirty="0" err="1" smtClean="0">
                <a:latin typeface="Calibri Light" panose="020F0302020204030204" pitchFamily="34" charset="0"/>
                <a:cs typeface="Calibri Light" panose="020F0302020204030204" pitchFamily="34" charset="0"/>
              </a:rPr>
              <a:t>Regus</a:t>
            </a:r>
            <a:r>
              <a:rPr lang="it-IT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Business Centre Italia </a:t>
            </a:r>
          </a:p>
          <a:p>
            <a:r>
              <a:rPr lang="it-IT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Riva Tommaso </a:t>
            </a:r>
            <a:r>
              <a:rPr lang="it-IT" b="1" dirty="0" err="1" smtClean="0">
                <a:latin typeface="Calibri Light" panose="020F0302020204030204" pitchFamily="34" charset="0"/>
                <a:cs typeface="Calibri Light" panose="020F0302020204030204" pitchFamily="34" charset="0"/>
              </a:rPr>
              <a:t>Gulli</a:t>
            </a:r>
            <a:r>
              <a:rPr lang="it-IT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12 – sala Sissi</a:t>
            </a:r>
            <a:endParaRPr lang="it-IT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882929" y="2970495"/>
            <a:ext cx="9472643" cy="95410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2800" b="1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Ogni persona al centro</a:t>
            </a:r>
          </a:p>
          <a:p>
            <a:r>
              <a:rPr lang="it-IT" sz="2800" b="1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Ogni bisogno, ascoltato</a:t>
            </a:r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5791200" y="6492875"/>
            <a:ext cx="6400800" cy="365125"/>
          </a:xfrm>
        </p:spPr>
        <p:txBody>
          <a:bodyPr/>
          <a:lstStyle/>
          <a:p>
            <a:pPr algn="r"/>
            <a:r>
              <a:rPr lang="it-IT" sz="1200" b="1" dirty="0" smtClean="0"/>
              <a:t>a cura di Comunicazione CRID Udine - dott.ssa Carolina </a:t>
            </a:r>
            <a:r>
              <a:rPr lang="it-IT" sz="1200" b="1" dirty="0" err="1" smtClean="0"/>
              <a:t>Laperchia</a:t>
            </a:r>
            <a:endParaRPr lang="en-US" sz="1200" b="1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5688" y="356442"/>
            <a:ext cx="1206088" cy="1206088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128" y="402222"/>
            <a:ext cx="1121574" cy="1121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506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2118" y="2876037"/>
            <a:ext cx="11554451" cy="1616149"/>
          </a:xfr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it-IT" sz="3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PERCHÉ NASCE IL CRID</a:t>
            </a:r>
            <a:br>
              <a:rPr lang="it-IT" sz="36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it-IT" b="1" dirty="0"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it-IT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it-IT" sz="3600" b="1" dirty="0">
                <a:highlight>
                  <a:srgbClr val="FFFF00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</a:t>
            </a:r>
            <a:r>
              <a:rPr lang="it-IT" sz="2700" b="1" dirty="0">
                <a:highlight>
                  <a:srgbClr val="FFFF00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er costruire ponti </a:t>
            </a:r>
            <a:r>
              <a:rPr lang="it-IT" sz="27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tra persone, servizi e territorio</a:t>
            </a:r>
            <a:br>
              <a:rPr lang="it-IT" sz="27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it-IT" sz="27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it-IT" sz="27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it-IT" sz="3600" b="1" dirty="0">
                <a:highlight>
                  <a:srgbClr val="FFFF00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</a:t>
            </a:r>
            <a:r>
              <a:rPr lang="it-IT" sz="2700" b="1" dirty="0">
                <a:highlight>
                  <a:srgbClr val="FFFF00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ER DARE RISPOSTE CONCRETE </a:t>
            </a:r>
            <a:r>
              <a:rPr lang="it-IT" sz="27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AI BISOGNI DELLE PERSONE CON DISABILITÀ E FAMIGLIE</a:t>
            </a:r>
            <a:br>
              <a:rPr lang="it-IT" sz="27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it-IT" sz="27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 </a:t>
            </a:r>
            <a:br>
              <a:rPr lang="it-IT" sz="27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it-IT" sz="3600" b="1" dirty="0">
                <a:highlight>
                  <a:srgbClr val="FFFF00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</a:t>
            </a:r>
            <a:r>
              <a:rPr lang="it-IT" sz="2700" b="1" dirty="0">
                <a:highlight>
                  <a:srgbClr val="FFFF00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erchÉ nessuno debba piÚ sentirsi solo </a:t>
            </a:r>
            <a:r>
              <a:rPr lang="it-IT" sz="27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davanti alla complessitÀ</a:t>
            </a:r>
            <a:r>
              <a:rPr lang="it-IT" sz="31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it-IT" sz="31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it-IT" sz="31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it-IT" sz="31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it-IT" sz="3100" b="1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332654" y="5369253"/>
            <a:ext cx="9543916" cy="101566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it-IT" altLang="it-IT" sz="20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Il Progetto nasce per volontà e su finanziamento della Regione </a:t>
            </a:r>
            <a:r>
              <a:rPr lang="it-IT" altLang="it-IT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Autonoma Friuli Venezia Giulia </a:t>
            </a:r>
            <a:r>
              <a:rPr kumimoji="0" lang="it-IT" altLang="it-IT" sz="20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e si realizza grazie al supporto della Consulta </a:t>
            </a:r>
            <a:r>
              <a:rPr kumimoji="0" lang="it-IT" altLang="it-IT" sz="2000" b="1" u="none" strike="noStrike" cap="none" normalizeH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Regionale delle Associazioni delle Persone con Disabilità e loro Famiglie</a:t>
            </a:r>
            <a:endParaRPr kumimoji="0" lang="it-IT" altLang="it-IT" sz="2000" b="1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419600" y="6492875"/>
            <a:ext cx="7772400" cy="365125"/>
          </a:xfrm>
        </p:spPr>
        <p:txBody>
          <a:bodyPr/>
          <a:lstStyle/>
          <a:p>
            <a:pPr algn="r"/>
            <a:r>
              <a:rPr lang="it-IT" sz="1200" b="1" dirty="0"/>
              <a:t>a cura di Comunicazione CRID Udine - dott.ssa Carolina </a:t>
            </a:r>
            <a:r>
              <a:rPr lang="it-IT" sz="1200" b="1" dirty="0" err="1"/>
              <a:t>Laperchia</a:t>
            </a:r>
            <a:endParaRPr lang="it-IT" sz="1200" b="1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4C68C-E51D-4101-B3AD-5C20102C6289}" type="slidenum">
              <a:rPr lang="it-IT" smtClean="0"/>
              <a:t>2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2181" y="427017"/>
            <a:ext cx="2939927" cy="696298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058" y="262448"/>
            <a:ext cx="1206088" cy="1206088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4600" y="346962"/>
            <a:ext cx="1121574" cy="1121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0153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964881" y="1375301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it-IT" sz="3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LA NOSTRA MISSION</a:t>
            </a:r>
            <a:r>
              <a:rPr lang="it-IT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it-IT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it-IT" sz="3100" b="1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Dal bisogno alla direzione, insieme</a:t>
            </a:r>
            <a:r>
              <a:rPr lang="it-IT" b="1" dirty="0"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it-IT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it-IT" sz="31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09791" y="3663035"/>
            <a:ext cx="10766777" cy="28623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it-IT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Accogliere con empatia - </a:t>
            </a:r>
            <a:r>
              <a:rPr lang="it-IT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UMANITÀ	 </a:t>
            </a: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it-IT" sz="2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it-IT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Ascoltare con competenza - </a:t>
            </a:r>
            <a:r>
              <a:rPr lang="it-IT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FIDUCIA</a:t>
            </a: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it-IT" sz="2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it-IT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Orientare con chiarezza verso i servizi più adatti - </a:t>
            </a:r>
            <a:r>
              <a:rPr lang="it-IT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GUIDA</a:t>
            </a: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it-IT" sz="2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it-IT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Accompagnare con continuità - </a:t>
            </a:r>
            <a:r>
              <a:rPr lang="it-IT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PRESENZA</a:t>
            </a: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it-IT" sz="2000" b="1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it-IT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Ascolto attivo e mediazione con le istituzioni - </a:t>
            </a:r>
            <a:r>
              <a:rPr lang="it-IT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CONNESSIONE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2182" y="381001"/>
            <a:ext cx="3134216" cy="742314"/>
          </a:xfrm>
          <a:prstGeom prst="rect">
            <a:avLst/>
          </a:prstGeom>
        </p:spPr>
      </p:pic>
      <p:sp>
        <p:nvSpPr>
          <p:cNvPr id="10" name="CasellaDiTesto 9"/>
          <p:cNvSpPr txBox="1"/>
          <p:nvPr/>
        </p:nvSpPr>
        <p:spPr>
          <a:xfrm>
            <a:off x="1506682" y="2446513"/>
            <a:ext cx="103698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r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it-IT" b="1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Dal caso alla persona</a:t>
            </a:r>
          </a:p>
          <a:p>
            <a:pPr marL="285750" lvl="0" indent="-285750" algn="r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it-IT" b="1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Non solo «sportello» ma presenza che accoglie</a:t>
            </a:r>
          </a:p>
          <a:p>
            <a:pPr marL="285750" lvl="0" indent="-285750" algn="r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it-IT" b="1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Non più persi nei percorsi ma guidati verso la soluzione giusta</a:t>
            </a:r>
            <a:endParaRPr lang="it-IT" altLang="it-IT" b="1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419600" y="6492875"/>
            <a:ext cx="7772400" cy="365125"/>
          </a:xfrm>
        </p:spPr>
        <p:txBody>
          <a:bodyPr/>
          <a:lstStyle/>
          <a:p>
            <a:pPr algn="r"/>
            <a:r>
              <a:rPr lang="it-IT" sz="1200" b="1" dirty="0"/>
              <a:t>a cura di Comunicazione CRID Udine - dott.ssa Carolina </a:t>
            </a:r>
            <a:r>
              <a:rPr lang="it-IT" sz="1200" b="1" dirty="0" err="1"/>
              <a:t>Laperchia</a:t>
            </a:r>
            <a:endParaRPr lang="it-IT" sz="1200" b="1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4C68C-E51D-4101-B3AD-5C20102C6289}" type="slidenum">
              <a:rPr lang="it-IT" smtClean="0"/>
              <a:t>3</a:t>
            </a:fld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8512" y="261958"/>
            <a:ext cx="1206088" cy="1206088"/>
          </a:xfrm>
          <a:prstGeom prst="rect">
            <a:avLst/>
          </a:prstGeom>
        </p:spPr>
      </p:pic>
      <p:pic>
        <p:nvPicPr>
          <p:cNvPr id="11" name="Immagin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1202" y="346472"/>
            <a:ext cx="1121574" cy="1121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988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964881" y="1375301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it-IT" sz="3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I SERVIZI DEL CRID</a:t>
            </a:r>
            <a:r>
              <a:rPr lang="it-IT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it-IT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it-IT" sz="3100" b="1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UN PUNTO DI ASCOLTO CHE DIVENTA DIREZIONE</a:t>
            </a:r>
            <a:r>
              <a:rPr lang="it-IT" b="1" dirty="0"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it-IT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it-IT" sz="31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26665" y="2908178"/>
            <a:ext cx="10372164" cy="3416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it-I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Informazione e consulenza personalizzata </a:t>
            </a:r>
            <a:r>
              <a:rPr lang="it-IT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sui servizi sociali, sanitari, educativi e assistenziali del territorio promuovendo autonomia, indipendenza e inclusione</a:t>
            </a: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it-IT" sz="2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it-I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Orientamento e accompagnamento</a:t>
            </a:r>
            <a:r>
              <a:rPr lang="it-IT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it-IT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nei percorsi di accesso ai servizi aiutando l’utente a trovare la soluzione più adeguata ai propri bisogni</a:t>
            </a: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it-I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Informazioni e supporto </a:t>
            </a:r>
            <a:r>
              <a:rPr lang="it-IT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sui diritti e sulla normativa vigente </a:t>
            </a: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it-I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Mediazione e raccordo </a:t>
            </a:r>
            <a:r>
              <a:rPr lang="it-IT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con le istituzioni per favorire il dialogo tra persone, famiglie, enti pubblici e terzo settore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2182" y="381001"/>
            <a:ext cx="3134216" cy="742314"/>
          </a:xfrm>
          <a:prstGeom prst="rect">
            <a:avLst/>
          </a:prstGeom>
        </p:spPr>
      </p:pic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419600" y="6492875"/>
            <a:ext cx="7772400" cy="365125"/>
          </a:xfrm>
        </p:spPr>
        <p:txBody>
          <a:bodyPr/>
          <a:lstStyle/>
          <a:p>
            <a:pPr algn="r"/>
            <a:r>
              <a:rPr lang="it-IT" sz="1200" b="1" dirty="0"/>
              <a:t>a cura di Comunicazione CRID Udine - dott.ssa Carolina </a:t>
            </a:r>
            <a:r>
              <a:rPr lang="it-IT" sz="1200" b="1" dirty="0" err="1"/>
              <a:t>Laperchia</a:t>
            </a:r>
            <a:endParaRPr lang="it-IT" sz="1200" b="1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4C68C-E51D-4101-B3AD-5C20102C6289}" type="slidenum">
              <a:rPr lang="it-IT" smtClean="0"/>
              <a:t>4</a:t>
            </a:fld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1942" y="245822"/>
            <a:ext cx="1156211" cy="1156211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7508" y="331432"/>
            <a:ext cx="1121574" cy="1121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305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50336" y="1734727"/>
            <a:ext cx="10526234" cy="1280890"/>
          </a:xfrm>
        </p:spPr>
        <p:txBody>
          <a:bodyPr>
            <a:noAutofit/>
          </a:bodyPr>
          <a:lstStyle/>
          <a:p>
            <a:r>
              <a:rPr lang="it-IT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IMPATTO ATTESO</a:t>
            </a:r>
            <a:br>
              <a:rPr lang="it-IT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it-IT" sz="2800" b="1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Cosa cambia per le persone</a:t>
            </a:r>
            <a:br>
              <a:rPr lang="it-IT" sz="2800" b="1" i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it-IT" sz="2800" b="1" i="1" dirty="0"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it-IT" sz="2800" b="1" i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it-IT" sz="2800" b="1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Dalla difficoltà alla possibilità</a:t>
            </a:r>
            <a:br>
              <a:rPr lang="it-IT" sz="2800" b="1" i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it-IT" sz="2800" b="1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 dalla complessità alla chiarezza</a:t>
            </a:r>
            <a:endParaRPr lang="it-IT" sz="28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19448" y="3670888"/>
            <a:ext cx="5154032" cy="28623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it-IT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Migliore </a:t>
            </a:r>
            <a:r>
              <a:rPr lang="it-IT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accesso ai servizi</a:t>
            </a: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it-IT" sz="2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it-IT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Maggiore</a:t>
            </a:r>
            <a:r>
              <a:rPr lang="it-IT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autonomia e partecipazione</a:t>
            </a: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it-IT" sz="2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it-IT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Percorsi </a:t>
            </a:r>
            <a:r>
              <a:rPr lang="it-IT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semplificati e coordinati</a:t>
            </a: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it-IT" sz="2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it-IT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Rafforzamento</a:t>
            </a:r>
            <a:r>
              <a:rPr lang="it-IT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della comunità e del territorio</a:t>
            </a: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it-IT" sz="2000" b="1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it-IT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Ascolto </a:t>
            </a:r>
            <a:r>
              <a:rPr lang="it-IT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attivo e mediazione con le istituzioni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2181" y="344325"/>
            <a:ext cx="3289063" cy="778989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6581555" y="4643933"/>
            <a:ext cx="5295014" cy="707886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it-IT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Quando il territorio si organizza intorno alla persona, la disabilità trova risposte e opportunità</a:t>
            </a:r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4419600" y="6492875"/>
            <a:ext cx="7772400" cy="365125"/>
          </a:xfrm>
        </p:spPr>
        <p:txBody>
          <a:bodyPr/>
          <a:lstStyle/>
          <a:p>
            <a:pPr algn="r"/>
            <a:r>
              <a:rPr lang="it-IT" sz="1200" b="1" dirty="0"/>
              <a:t>a cura di Comunicazione CRID Udine - dott.ssa Carolina </a:t>
            </a:r>
            <a:r>
              <a:rPr lang="it-IT" sz="1200" b="1" dirty="0" err="1"/>
              <a:t>Laperchia</a:t>
            </a:r>
            <a:endParaRPr lang="it-IT" sz="1200" b="1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4C68C-E51D-4101-B3AD-5C20102C6289}" type="slidenum">
              <a:rPr lang="it-IT" smtClean="0"/>
              <a:t>5</a:t>
            </a:fld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9062" y="143081"/>
            <a:ext cx="1206088" cy="1206088"/>
          </a:xfrm>
          <a:prstGeom prst="rect">
            <a:avLst/>
          </a:prstGeom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262" y="227595"/>
            <a:ext cx="1121574" cy="1121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024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87253" y="1761370"/>
            <a:ext cx="8911687" cy="1280890"/>
          </a:xfrm>
        </p:spPr>
        <p:txBody>
          <a:bodyPr>
            <a:normAutofit/>
          </a:bodyPr>
          <a:lstStyle/>
          <a:p>
            <a:r>
              <a:rPr lang="it-IT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DOVE SIAMO</a:t>
            </a:r>
            <a:r>
              <a:rPr lang="it-IT" dirty="0"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it-IT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it-IT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623931" y="3244381"/>
            <a:ext cx="4977809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it-IT" altLang="it-IT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Via </a:t>
            </a:r>
            <a:r>
              <a:rPr kumimoji="0" lang="it-IT" altLang="it-IT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Gatteri</a:t>
            </a:r>
            <a:r>
              <a:rPr kumimoji="0" lang="it-IT" altLang="it-IT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 24/D - TRIESTE</a:t>
            </a:r>
            <a:endParaRPr kumimoji="0" lang="it-IT" altLang="it-IT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lang="it-IT" altLang="it-IT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Cell. </a:t>
            </a:r>
            <a:r>
              <a:rPr lang="it-IT" altLang="it-IT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040 – 97 77 300</a:t>
            </a:r>
            <a:endParaRPr lang="it-IT" altLang="it-IT" sz="32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lang="it-IT" altLang="it-IT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kumimoji="0" lang="it-IT" altLang="it-IT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rid.trieste@gmail.com</a:t>
            </a:r>
            <a:endParaRPr kumimoji="0" lang="it-IT" altLang="it-IT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2182" y="340237"/>
            <a:ext cx="3306330" cy="783078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1339702" y="5363158"/>
            <a:ext cx="993081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Accogliere, orientare, accompagnare </a:t>
            </a:r>
            <a:r>
              <a:rPr lang="it-IT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per costruire un  futuro più inclusivo</a:t>
            </a: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4C68C-E51D-4101-B3AD-5C20102C6289}" type="slidenum">
              <a:rPr lang="it-IT" smtClean="0"/>
              <a:t>6</a:t>
            </a:fld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8512" y="236255"/>
            <a:ext cx="1206088" cy="1206088"/>
          </a:xfrm>
          <a:prstGeom prst="rect">
            <a:avLst/>
          </a:prstGeom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8938" y="365238"/>
            <a:ext cx="1121574" cy="1121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429715"/>
      </p:ext>
    </p:extLst>
  </p:cSld>
  <p:clrMapOvr>
    <a:masterClrMapping/>
  </p:clrMapOvr>
</p:sld>
</file>

<file path=ppt/theme/theme1.xml><?xml version="1.0" encoding="utf-8"?>
<a:theme xmlns:a="http://schemas.openxmlformats.org/drawingml/2006/main" name="Scia di vapore">
  <a:themeElements>
    <a:clrScheme name="Scia di vapore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Scia di vapore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cia di vapore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cia di vapore">
    <a:dk1>
      <a:sysClr val="windowText" lastClr="000000"/>
    </a:dk1>
    <a:lt1>
      <a:sysClr val="window" lastClr="FFFFFF"/>
    </a:lt1>
    <a:dk2>
      <a:srgbClr val="454545"/>
    </a:dk2>
    <a:lt2>
      <a:srgbClr val="DADADA"/>
    </a:lt2>
    <a:accent1>
      <a:srgbClr val="C4220D"/>
    </a:accent1>
    <a:accent2>
      <a:srgbClr val="EB7712"/>
    </a:accent2>
    <a:accent3>
      <a:srgbClr val="ECBD31"/>
    </a:accent3>
    <a:accent4>
      <a:srgbClr val="92CE4A"/>
    </a:accent4>
    <a:accent5>
      <a:srgbClr val="50CFB4"/>
    </a:accent5>
    <a:accent6>
      <a:srgbClr val="0D8EC5"/>
    </a:accent6>
    <a:hlink>
      <a:srgbClr val="EA5A0C"/>
    </a:hlink>
    <a:folHlink>
      <a:srgbClr val="F09D3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</TotalTime>
  <Words>416</Words>
  <Application>Microsoft Office PowerPoint</Application>
  <PresentationFormat>Widescreen</PresentationFormat>
  <Paragraphs>58</Paragraphs>
  <Slides>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Wingdings</vt:lpstr>
      <vt:lpstr>Scia di vapore</vt:lpstr>
      <vt:lpstr>CRID TRIESTE Centro di Riferimento Informativo sulla Disabilità</vt:lpstr>
      <vt:lpstr>PERCHÉ NASCE IL CRID  Per costruire ponti tra persone, servizi e territorio  PER DARE RISPOSTE CONCRETE AI BISOGNI DELLE PERSONE CON DISABILITÀ E FAMIGLIE    perchÉ nessuno debba piÚ sentirsi solo davanti alla complessitÀ  </vt:lpstr>
      <vt:lpstr>LA NOSTRA MISSION Dal bisogno alla direzione, insieme </vt:lpstr>
      <vt:lpstr>I SERVIZI DEL CRID UN PUNTO DI ASCOLTO CHE DIVENTA DIREZIONE </vt:lpstr>
      <vt:lpstr>IMPATTO ATTESO Cosa cambia per le persone  Dalla difficoltà alla possibilità  dalla complessità alla chiarezza</vt:lpstr>
      <vt:lpstr>DOVE SIAMO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CRID UDINE Ogni persona al centro, ogni bisogno ascoltato</dc:title>
  <dc:creator>Account Microsoft</dc:creator>
  <cp:lastModifiedBy>Ventura Monica</cp:lastModifiedBy>
  <cp:revision>28</cp:revision>
  <dcterms:created xsi:type="dcterms:W3CDTF">2025-11-09T20:35:00Z</dcterms:created>
  <dcterms:modified xsi:type="dcterms:W3CDTF">2025-12-04T17:17:39Z</dcterms:modified>
</cp:coreProperties>
</file>